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57" r:id="rId9"/>
    <p:sldId id="258" r:id="rId10"/>
    <p:sldId id="259" r:id="rId11"/>
    <p:sldId id="264" r:id="rId12"/>
    <p:sldId id="265" r:id="rId13"/>
    <p:sldId id="266" r:id="rId14"/>
    <p:sldId id="267" r:id="rId15"/>
    <p:sldId id="269" r:id="rId16"/>
    <p:sldId id="268" r:id="rId17"/>
    <p:sldId id="260" r:id="rId18"/>
    <p:sldId id="261" r:id="rId19"/>
    <p:sldId id="270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601133"/>
            <a:ext cx="8825658" cy="3329581"/>
          </a:xfrm>
        </p:spPr>
        <p:txBody>
          <a:bodyPr/>
          <a:lstStyle/>
          <a:p>
            <a:r>
              <a:rPr lang="es-ES" dirty="0"/>
              <a:t>Cómo actúan los piratas informáticos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Jose Luis Sánchez</a:t>
            </a:r>
          </a:p>
          <a:p>
            <a:r>
              <a:rPr lang="es-ES" dirty="0"/>
              <a:t>Belinda González</a:t>
            </a:r>
          </a:p>
          <a:p>
            <a:r>
              <a:rPr lang="es-ES" dirty="0"/>
              <a:t>Jaime Frías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54955" y="3110410"/>
            <a:ext cx="5017244" cy="12436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dirty="0"/>
              <a:t>y tipos de ataques</a:t>
            </a:r>
          </a:p>
        </p:txBody>
      </p:sp>
    </p:spTree>
    <p:extLst>
      <p:ext uri="{BB962C8B-B14F-4D97-AF65-F5344CB8AC3E}">
        <p14:creationId xmlns:p14="http://schemas.microsoft.com/office/powerpoint/2010/main" val="1156282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/>
              <a:t>Adware</a:t>
            </a:r>
          </a:p>
        </p:txBody>
      </p:sp>
      <p:pic>
        <p:nvPicPr>
          <p:cNvPr id="1028" name="Picture 4" descr="https://lh4.googleusercontent.com/hrlPaVYKXneCAhww5UbmZflqYycesqYoigTtSP_8aU4ewWCVe6_i7I2Sj5a6JakpmWJU43ddDbpqVsteGeg4Aie6ytRFB86iSCIiVp1K7F2gz7U25j0vfkWFidlK9gXTdlmCEC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2520801"/>
            <a:ext cx="6305007" cy="37012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457200" y="1376194"/>
            <a:ext cx="7641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Muestra </a:t>
            </a:r>
            <a:r>
              <a:rPr lang="es-ES" sz="2800" b="1" dirty="0"/>
              <a:t>publicidad intrusiva</a:t>
            </a:r>
            <a:r>
              <a:rPr lang="es-ES" sz="2800" dirty="0"/>
              <a:t> al usuario.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No suele dañar directamente al sistema. </a:t>
            </a:r>
          </a:p>
        </p:txBody>
      </p:sp>
    </p:spTree>
    <p:extLst>
      <p:ext uri="{BB962C8B-B14F-4D97-AF65-F5344CB8AC3E}">
        <p14:creationId xmlns:p14="http://schemas.microsoft.com/office/powerpoint/2010/main" val="1299341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/>
              <a:t>Gusanos</a:t>
            </a:r>
          </a:p>
        </p:txBody>
      </p:sp>
      <p:pic>
        <p:nvPicPr>
          <p:cNvPr id="4098" name="Picture 2" descr="http://2.bp.blogspot.com/_9pMt-dIfoAY/SuBjg0WInhI/AAAAAAAAABA/l-27dfeIte4/s320/computer_worm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163" y="809830"/>
            <a:ext cx="5910263" cy="60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14399" y="1749391"/>
            <a:ext cx="453681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Se </a:t>
            </a:r>
            <a:r>
              <a:rPr lang="es-ES" sz="2800" b="1" dirty="0"/>
              <a:t>replican</a:t>
            </a:r>
            <a:r>
              <a:rPr lang="es-ES" sz="2800" dirty="0"/>
              <a:t> a sí mismos.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728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6789" y="452718"/>
            <a:ext cx="9404723" cy="1400530"/>
          </a:xfrm>
        </p:spPr>
        <p:txBody>
          <a:bodyPr/>
          <a:lstStyle/>
          <a:p>
            <a:r>
              <a:rPr lang="es-ES" sz="5400" dirty="0"/>
              <a:t>“I </a:t>
            </a:r>
            <a:r>
              <a:rPr lang="es-ES" sz="5400" dirty="0" err="1"/>
              <a:t>love</a:t>
            </a:r>
            <a:r>
              <a:rPr lang="es-ES" sz="5400" dirty="0"/>
              <a:t> </a:t>
            </a:r>
            <a:r>
              <a:rPr lang="es-ES" sz="5400" dirty="0" err="1"/>
              <a:t>you</a:t>
            </a:r>
            <a:r>
              <a:rPr lang="es-ES" sz="5400" dirty="0"/>
              <a:t>”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29" y="1853248"/>
            <a:ext cx="6022491" cy="410946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236926"/>
            <a:ext cx="4591050" cy="3152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6673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 err="1"/>
              <a:t>Ransomware</a:t>
            </a:r>
            <a:endParaRPr lang="es-ES" sz="5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3832" y="1615596"/>
            <a:ext cx="6549820" cy="4195481"/>
          </a:xfrm>
        </p:spPr>
        <p:txBody>
          <a:bodyPr>
            <a:normAutofit/>
          </a:bodyPr>
          <a:lstStyle/>
          <a:p>
            <a:r>
              <a:rPr lang="es-ES" sz="2400" b="1" dirty="0"/>
              <a:t>Cifra</a:t>
            </a:r>
            <a:r>
              <a:rPr lang="es-ES" sz="2400" dirty="0"/>
              <a:t> el disco duro imposibilitando el acceso a los datos</a:t>
            </a:r>
          </a:p>
          <a:p>
            <a:r>
              <a:rPr lang="es-ES" sz="2400" dirty="0"/>
              <a:t>Solicitan un pago a la víctima.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648">
            <a:off x="4503023" y="2262987"/>
            <a:ext cx="8501585" cy="557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22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“</a:t>
            </a:r>
            <a:r>
              <a:rPr lang="es-ES" dirty="0" err="1"/>
              <a:t>WannaCry</a:t>
            </a:r>
            <a:r>
              <a:rPr lang="es-ES" dirty="0"/>
              <a:t>”</a:t>
            </a:r>
          </a:p>
        </p:txBody>
      </p:sp>
      <p:pic>
        <p:nvPicPr>
          <p:cNvPr id="4" name="Picture 4" descr="https://lh3.googleusercontent.com/gqqZrWz29GGo-xN7LqnzARtOz_2LLwmnkzkuCd3yngYCafIAP8TAns0xpq4QjwjfhJSsFvJaBwsIg9SKn-vAZzxnsVvoFbU3MPuX86ogJg6fE52KWtBUi2bC05iBcFS1hWTtG2t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706">
            <a:off x="4103493" y="1036256"/>
            <a:ext cx="7257713" cy="539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79">
            <a:off x="252739" y="3080784"/>
            <a:ext cx="3597019" cy="3399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503">
            <a:off x="-194411" y="1981136"/>
            <a:ext cx="3256178" cy="180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85" y="0"/>
            <a:ext cx="9625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4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 err="1"/>
              <a:t>Rogueware</a:t>
            </a:r>
            <a:endParaRPr lang="es-ES" sz="5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562588"/>
            <a:ext cx="8946541" cy="4195481"/>
          </a:xfrm>
        </p:spPr>
        <p:txBody>
          <a:bodyPr>
            <a:normAutofit/>
          </a:bodyPr>
          <a:lstStyle/>
          <a:p>
            <a:r>
              <a:rPr lang="es-ES" sz="2400" dirty="0"/>
              <a:t>Llaman la atención de usuarios inexpertos.</a:t>
            </a:r>
          </a:p>
          <a:p>
            <a:r>
              <a:rPr lang="es-ES" sz="2400" dirty="0"/>
              <a:t>Distribuye </a:t>
            </a:r>
            <a:r>
              <a:rPr lang="es-ES" sz="2400" b="1" dirty="0"/>
              <a:t>malware</a:t>
            </a:r>
            <a:r>
              <a:rPr lang="es-ES" sz="2400" dirty="0"/>
              <a:t> por todo el equipo.</a:t>
            </a:r>
          </a:p>
        </p:txBody>
      </p:sp>
      <p:pic>
        <p:nvPicPr>
          <p:cNvPr id="7170" name="Picture 2" descr="https://lh6.googleusercontent.com/Bq8mUW-joF92IzelojBJ68eVJHKz42KSs3cPwzyoQxrwA7VCAadNnTeZMt405EW3MIabMjoAyK_EEZ0sB6xe58XbEM1pmfYomOQ4QIZ3mU1l0op9S9BfDRlmkV0526JRvHfsUa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2860">
            <a:off x="5987636" y="2394331"/>
            <a:ext cx="5715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8">
            <a:off x="385970" y="3101972"/>
            <a:ext cx="5031256" cy="321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1014693"/>
            <a:ext cx="9404723" cy="1400530"/>
          </a:xfrm>
        </p:spPr>
        <p:txBody>
          <a:bodyPr/>
          <a:lstStyle/>
          <a:p>
            <a:r>
              <a:rPr lang="es-ES" sz="5400" dirty="0"/>
              <a:t>Spyware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2052918"/>
            <a:ext cx="9955214" cy="4195481"/>
          </a:xfrm>
        </p:spPr>
        <p:txBody>
          <a:bodyPr>
            <a:normAutofit/>
          </a:bodyPr>
          <a:lstStyle/>
          <a:p>
            <a:r>
              <a:rPr lang="es-ES" sz="2400" b="1" dirty="0"/>
              <a:t>Recopila información </a:t>
            </a:r>
            <a:r>
              <a:rPr lang="es-ES" sz="2400" dirty="0"/>
              <a:t>del usuario a sus espaldas con fines mayormente publicitarios.</a:t>
            </a:r>
          </a:p>
          <a:p>
            <a:r>
              <a:rPr lang="es-ES" sz="2400" dirty="0"/>
              <a:t>Un tipo de spyware son los </a:t>
            </a:r>
            <a:r>
              <a:rPr lang="es-ES" sz="2400" b="1" dirty="0" err="1"/>
              <a:t>keyloggers</a:t>
            </a:r>
            <a:r>
              <a:rPr lang="es-ES" sz="2400" dirty="0"/>
              <a:t>.</a:t>
            </a:r>
          </a:p>
        </p:txBody>
      </p:sp>
      <p:pic>
        <p:nvPicPr>
          <p:cNvPr id="2050" name="Picture 2" descr="https://cdn2.hubspot.net/hubfs/486579/lp/academy/spyware.png?t=14957257145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33" y="2245623"/>
            <a:ext cx="3956660" cy="424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225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561" y="681318"/>
            <a:ext cx="9404723" cy="1400530"/>
          </a:xfrm>
        </p:spPr>
        <p:txBody>
          <a:bodyPr/>
          <a:lstStyle/>
          <a:p>
            <a:r>
              <a:rPr lang="es-ES" sz="5400" dirty="0" err="1"/>
              <a:t>Keylogger</a:t>
            </a:r>
            <a:endParaRPr lang="es-ES" sz="5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624293"/>
            <a:ext cx="8946541" cy="4195481"/>
          </a:xfrm>
        </p:spPr>
        <p:txBody>
          <a:bodyPr/>
          <a:lstStyle/>
          <a:p>
            <a:r>
              <a:rPr lang="es-ES" sz="2400" dirty="0"/>
              <a:t>Herramienta para </a:t>
            </a:r>
            <a:r>
              <a:rPr lang="es-ES" sz="2400" b="1" dirty="0"/>
              <a:t>registrar las pulsaciones </a:t>
            </a:r>
            <a:r>
              <a:rPr lang="es-ES" sz="2400" dirty="0"/>
              <a:t>del </a:t>
            </a:r>
            <a:r>
              <a:rPr lang="es-ES" sz="2400" b="1" dirty="0"/>
              <a:t>teclado</a:t>
            </a:r>
            <a:r>
              <a:rPr lang="es-ES" sz="2400" dirty="0"/>
              <a:t> de un equipo.</a:t>
            </a:r>
          </a:p>
          <a:p>
            <a:r>
              <a:rPr lang="es-ES" sz="2400" dirty="0"/>
              <a:t>Roban gran volumen de información.</a:t>
            </a:r>
          </a:p>
          <a:p>
            <a:r>
              <a:rPr lang="es-ES" sz="2400" dirty="0"/>
              <a:t>Difíciles de detectar.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074" name="Picture 2" descr="http://3.bp.blogspot.com/-GsJJ7pGrze8/VQb5AP4bEvI/AAAAAAAABF0/dKI5OotkcKo/s1600/hacker%2Bkeyboard-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2539">
            <a:off x="4654004" y="2298854"/>
            <a:ext cx="6884424" cy="393395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39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5562">
            <a:off x="802520" y="1866155"/>
            <a:ext cx="5543576" cy="410224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2565">
            <a:off x="6887228" y="1458291"/>
            <a:ext cx="5033963" cy="3844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9051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45283" y="5704514"/>
            <a:ext cx="112440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/>
              <a:t>Cómo actúan los piratas informáticos</a:t>
            </a:r>
          </a:p>
        </p:txBody>
      </p:sp>
    </p:spTree>
    <p:extLst>
      <p:ext uri="{BB962C8B-B14F-4D97-AF65-F5344CB8AC3E}">
        <p14:creationId xmlns:p14="http://schemas.microsoft.com/office/powerpoint/2010/main" val="244035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Cross-</a:t>
            </a:r>
            <a:r>
              <a:rPr lang="es-ES" dirty="0" err="1"/>
              <a:t>Site</a:t>
            </a:r>
            <a:r>
              <a:rPr lang="es-ES" dirty="0"/>
              <a:t> Scripting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1862" y="1297544"/>
            <a:ext cx="11555338" cy="4195481"/>
          </a:xfrm>
        </p:spPr>
        <p:txBody>
          <a:bodyPr>
            <a:normAutofit/>
          </a:bodyPr>
          <a:lstStyle/>
          <a:p>
            <a:r>
              <a:rPr lang="es-ES" sz="2400" dirty="0"/>
              <a:t>La parte delantera de la página web actúa como punto de lanzamiento para los usuarios que la visitan.</a:t>
            </a:r>
          </a:p>
          <a:p>
            <a:r>
              <a:rPr lang="es-ES" sz="2400" dirty="0"/>
              <a:t>Los desarrolladores permiten sin quererlo a los scripts ser inyectados.</a:t>
            </a:r>
          </a:p>
          <a:p>
            <a:r>
              <a:rPr lang="es-ES" sz="2400" dirty="0"/>
              <a:t>El atacante puede crear código que se ejecuta cuando otros usuarios abren el mismo sitio web.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78" y="49415"/>
            <a:ext cx="2080215" cy="1248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96" y="3131094"/>
            <a:ext cx="6623647" cy="37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12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296" y="-238540"/>
            <a:ext cx="12335296" cy="75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7" name="Picture 7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9" name="Picture 7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1" name="Oval 8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5" name="Picture 8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7" name="Rectangle 8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5" name="Freeform: Shape 9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https://upload.wikimedia.org/wikipedia/commons/thumb/f/fb/Schematic_Proxy_Server.svg/2000px-Schematic_Proxy_Server.sv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854" y="2198150"/>
            <a:ext cx="6270662" cy="24612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5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través</a:t>
            </a: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un proxy</a:t>
            </a:r>
          </a:p>
        </p:txBody>
      </p:sp>
    </p:spTree>
    <p:extLst>
      <p:ext uri="{BB962C8B-B14F-4D97-AF65-F5344CB8AC3E}">
        <p14:creationId xmlns:p14="http://schemas.microsoft.com/office/powerpoint/2010/main" val="51432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3" name="Picture 7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ttp://www.vpnmonitor.eu/images/VPN_explained_transparent_grey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8" name="Rectangle 8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ángulo 3"/>
          <p:cNvSpPr/>
          <p:nvPr/>
        </p:nvSpPr>
        <p:spPr>
          <a:xfrm>
            <a:off x="477011" y="488129"/>
            <a:ext cx="33903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Con VPN</a:t>
            </a:r>
            <a:endParaRPr lang="es-ES" sz="5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03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3" name="Picture 7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ángulo 5"/>
          <p:cNvSpPr/>
          <p:nvPr/>
        </p:nvSpPr>
        <p:spPr>
          <a:xfrm>
            <a:off x="1551720" y="476071"/>
            <a:ext cx="30059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EBEBEB"/>
                </a:solidFill>
              </a:rPr>
              <a:t>La red</a:t>
            </a:r>
            <a:endParaRPr lang="es-ES" sz="7200" dirty="0"/>
          </a:p>
        </p:txBody>
      </p:sp>
      <p:pic>
        <p:nvPicPr>
          <p:cNvPr id="25" name="Picture 6" descr="https://upload.wikimedia.org/wikipedia/commons/thumb/1/15/Tor-logo-2011-flat.svg/1280px-Tor-logo-2011-fla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30" y="1141407"/>
            <a:ext cx="7644133" cy="46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65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410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4126" name="Picture 7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27" name="Picture 7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4" name="Oval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5" name="Picture 8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6" name="Picture 8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https://www.adslzone.net/app/uploads/2015/09/650_1200-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9448" y="643467"/>
            <a:ext cx="847310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9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906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5130" name="Picture 7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31" name="Picture 7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32" name="Oval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133" name="Picture 7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34" name="Picture 8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135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122" name="Picture 2" descr="Resultado de imagen de deep web 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5" t="1" r="-1514" b="-3111"/>
          <a:stretch/>
        </p:blipFill>
        <p:spPr bwMode="auto">
          <a:xfrm>
            <a:off x="2245614" y="1232543"/>
            <a:ext cx="9874208" cy="583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565" y="-1600463"/>
            <a:ext cx="4436027" cy="32009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Deep Web</a:t>
            </a:r>
          </a:p>
        </p:txBody>
      </p:sp>
    </p:spTree>
    <p:extLst>
      <p:ext uri="{BB962C8B-B14F-4D97-AF65-F5344CB8AC3E}">
        <p14:creationId xmlns:p14="http://schemas.microsoft.com/office/powerpoint/2010/main" val="370751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956" y="3335868"/>
            <a:ext cx="9673911" cy="2675466"/>
          </a:xfrm>
        </p:spPr>
        <p:txBody>
          <a:bodyPr/>
          <a:lstStyle/>
          <a:p>
            <a:r>
              <a:rPr lang="es-ES" dirty="0"/>
              <a:t>Tipos de ataques informáticos</a:t>
            </a:r>
          </a:p>
        </p:txBody>
      </p:sp>
    </p:spTree>
    <p:extLst>
      <p:ext uri="{BB962C8B-B14F-4D97-AF65-F5344CB8AC3E}">
        <p14:creationId xmlns:p14="http://schemas.microsoft.com/office/powerpoint/2010/main" val="263922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5314" y="219075"/>
            <a:ext cx="5092906" cy="1574808"/>
          </a:xfrm>
        </p:spPr>
        <p:txBody>
          <a:bodyPr>
            <a:normAutofit/>
          </a:bodyPr>
          <a:lstStyle/>
          <a:p>
            <a:r>
              <a:rPr lang="es-ES" sz="5400" dirty="0"/>
              <a:t>Virus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89695" y="1793883"/>
            <a:ext cx="7058880" cy="40131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Es la forma más conocida del </a:t>
            </a:r>
            <a:r>
              <a:rPr lang="es-ES" sz="2400" b="1" dirty="0"/>
              <a:t>malware</a:t>
            </a:r>
            <a:r>
              <a:rPr lang="es-E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Su función es únicamente </a:t>
            </a:r>
            <a:r>
              <a:rPr lang="es-ES" sz="2400" b="1" dirty="0"/>
              <a:t>causar daños en el Sistema Operativo</a:t>
            </a:r>
            <a:r>
              <a:rPr lang="es-ES" sz="2400" dirty="0"/>
              <a:t>, deshabilitando funciones, ralentizándolos o hasta eliminar archivos del sistema.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Su forma de reproducirse es </a:t>
            </a:r>
            <a:r>
              <a:rPr lang="es-ES" sz="2400" b="1" dirty="0"/>
              <a:t>infectando archivos</a:t>
            </a:r>
            <a:r>
              <a:rPr lang="es-ES" sz="2400" dirty="0"/>
              <a:t> con su código. 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3509">
            <a:off x="6299610" y="1593353"/>
            <a:ext cx="5778090" cy="441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14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179</TotalTime>
  <Words>232</Words>
  <Application>Microsoft Office PowerPoint</Application>
  <PresentationFormat>Panorámica</PresentationFormat>
  <Paragraphs>40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Ion</vt:lpstr>
      <vt:lpstr>Cómo actúan los piratas informáticos</vt:lpstr>
      <vt:lpstr>Presentación de PowerPoint</vt:lpstr>
      <vt:lpstr>A través de un proxy</vt:lpstr>
      <vt:lpstr>Presentación de PowerPoint</vt:lpstr>
      <vt:lpstr>Presentación de PowerPoint</vt:lpstr>
      <vt:lpstr>Presentación de PowerPoint</vt:lpstr>
      <vt:lpstr>Deep Web</vt:lpstr>
      <vt:lpstr>Tipos de ataques informáticos</vt:lpstr>
      <vt:lpstr>Virus</vt:lpstr>
      <vt:lpstr>Adware</vt:lpstr>
      <vt:lpstr>Gusanos</vt:lpstr>
      <vt:lpstr>“I love you”</vt:lpstr>
      <vt:lpstr>Ransomware</vt:lpstr>
      <vt:lpstr>“WannaCry”</vt:lpstr>
      <vt:lpstr>Presentación de PowerPoint</vt:lpstr>
      <vt:lpstr>Rogueware</vt:lpstr>
      <vt:lpstr>Spyware</vt:lpstr>
      <vt:lpstr>Keylogger</vt:lpstr>
      <vt:lpstr>Presentación de PowerPoint</vt:lpstr>
      <vt:lpstr>Cross-Site Scripting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Cómo actúan los piratas informáticos</dc:title>
  <dc:creator>Jaime Frías</dc:creator>
  <cp:lastModifiedBy>José Luis López Sánchez</cp:lastModifiedBy>
  <cp:revision>15</cp:revision>
  <dcterms:created xsi:type="dcterms:W3CDTF">2017-05-30T07:59:20Z</dcterms:created>
  <dcterms:modified xsi:type="dcterms:W3CDTF">2017-05-30T14:40:32Z</dcterms:modified>
</cp:coreProperties>
</file>